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2EA-5106-46BE-A46A-CCDC86F19D17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152-285F-475B-A5BD-8391A9EC4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344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2EA-5106-46BE-A46A-CCDC86F19D17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152-285F-475B-A5BD-8391A9EC4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804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2EA-5106-46BE-A46A-CCDC86F19D17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152-285F-475B-A5BD-8391A9EC4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260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2EA-5106-46BE-A46A-CCDC86F19D17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152-285F-475B-A5BD-8391A9EC4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399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2EA-5106-46BE-A46A-CCDC86F19D17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152-285F-475B-A5BD-8391A9EC4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39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2EA-5106-46BE-A46A-CCDC86F19D17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152-285F-475B-A5BD-8391A9EC4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543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2EA-5106-46BE-A46A-CCDC86F19D17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152-285F-475B-A5BD-8391A9EC4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309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2EA-5106-46BE-A46A-CCDC86F19D17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152-285F-475B-A5BD-8391A9EC4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002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2EA-5106-46BE-A46A-CCDC86F19D17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152-285F-475B-A5BD-8391A9EC4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411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2EA-5106-46BE-A46A-CCDC86F19D17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152-285F-475B-A5BD-8391A9EC4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35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D2EA-5106-46BE-A46A-CCDC86F19D17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D4152-285F-475B-A5BD-8391A9EC4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483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1D2EA-5106-46BE-A46A-CCDC86F19D17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D4152-285F-475B-A5BD-8391A9EC42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199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40°N Latitude, 0° Longitude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579165"/>
            <a:ext cx="8229600" cy="526959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381500" y="3200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591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80°N Latitude, 40°W Longitude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579165"/>
            <a:ext cx="8229600" cy="526959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505200" y="18288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085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0° Latitude, 80°W Longitude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579165"/>
            <a:ext cx="8229600" cy="526959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90800" y="4157391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653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0° Latitude, 40°E Longitude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579165"/>
            <a:ext cx="8229600" cy="526959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257800" y="409966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006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40°N Latitude, 120°E Longitude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579165"/>
            <a:ext cx="8229600" cy="5269599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086600" y="3200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316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28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40°N Latitude, 0° Longitude</vt:lpstr>
      <vt:lpstr>80°N Latitude, 40°W Longitude</vt:lpstr>
      <vt:lpstr>0° Latitude, 80°W Longitude</vt:lpstr>
      <vt:lpstr>0° Latitude, 40°E Longitude</vt:lpstr>
      <vt:lpstr>40°N Latitude, 120°E Longitude</vt:lpstr>
    </vt:vector>
  </TitlesOfParts>
  <Company>North Georgia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Miller (AJMILL4926)</dc:creator>
  <cp:lastModifiedBy>ajmill4926</cp:lastModifiedBy>
  <cp:revision>7</cp:revision>
  <dcterms:created xsi:type="dcterms:W3CDTF">2013-11-07T00:02:04Z</dcterms:created>
  <dcterms:modified xsi:type="dcterms:W3CDTF">2013-12-05T01:42:53Z</dcterms:modified>
</cp:coreProperties>
</file>